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5" r:id="rId4"/>
  </p:sldMasterIdLst>
  <p:notesMasterIdLst>
    <p:notesMasterId r:id="rId19"/>
  </p:notesMasterIdLst>
  <p:sldIdLst>
    <p:sldId id="266" r:id="rId5"/>
    <p:sldId id="273" r:id="rId6"/>
    <p:sldId id="267" r:id="rId7"/>
    <p:sldId id="270" r:id="rId8"/>
    <p:sldId id="271" r:id="rId9"/>
    <p:sldId id="276" r:id="rId10"/>
    <p:sldId id="274" r:id="rId11"/>
    <p:sldId id="275" r:id="rId12"/>
    <p:sldId id="277" r:id="rId13"/>
    <p:sldId id="278" r:id="rId14"/>
    <p:sldId id="279" r:id="rId15"/>
    <p:sldId id="272" r:id="rId16"/>
    <p:sldId id="281" r:id="rId17"/>
    <p:sldId id="28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29D77D-0FFA-4C7E-A0F0-ED7A2F87B0D7}" v="5" dt="2024-12-04T04:13:34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rak Chamiso" userId="880eee8a699e5e86" providerId="LiveId" clId="{D529D77D-0FFA-4C7E-A0F0-ED7A2F87B0D7}"/>
    <pc:docChg chg="undo custSel delSld modSld">
      <pc:chgData name="Sirak Chamiso" userId="880eee8a699e5e86" providerId="LiveId" clId="{D529D77D-0FFA-4C7E-A0F0-ED7A2F87B0D7}" dt="2024-12-04T04:13:51.887" v="29" actId="1076"/>
      <pc:docMkLst>
        <pc:docMk/>
      </pc:docMkLst>
      <pc:sldChg chg="addSp delSp modSp mod modAnim delDesignElem">
        <pc:chgData name="Sirak Chamiso" userId="880eee8a699e5e86" providerId="LiveId" clId="{D529D77D-0FFA-4C7E-A0F0-ED7A2F87B0D7}" dt="2024-12-04T04:13:51.887" v="29" actId="1076"/>
        <pc:sldMkLst>
          <pc:docMk/>
          <pc:sldMk cId="745576192" sldId="266"/>
        </pc:sldMkLst>
        <pc:spChg chg="mod">
          <ac:chgData name="Sirak Chamiso" userId="880eee8a699e5e86" providerId="LiveId" clId="{D529D77D-0FFA-4C7E-A0F0-ED7A2F87B0D7}" dt="2024-12-04T04:13:51.887" v="29" actId="1076"/>
          <ac:spMkLst>
            <pc:docMk/>
            <pc:sldMk cId="745576192" sldId="266"/>
            <ac:spMk id="2" creationId="{E9347C47-EF1D-4B02-906B-219155AD8D0F}"/>
          </ac:spMkLst>
        </pc:spChg>
        <pc:spChg chg="mod">
          <ac:chgData name="Sirak Chamiso" userId="880eee8a699e5e86" providerId="LiveId" clId="{D529D77D-0FFA-4C7E-A0F0-ED7A2F87B0D7}" dt="2024-12-04T04:13:41.441" v="27" actId="1076"/>
          <ac:spMkLst>
            <pc:docMk/>
            <pc:sldMk cId="745576192" sldId="266"/>
            <ac:spMk id="3" creationId="{36A0527F-C5FD-4E9B-9F21-5D1FBA31314B}"/>
          </ac:spMkLst>
        </pc:spChg>
        <pc:spChg chg="del">
          <ac:chgData name="Sirak Chamiso" userId="880eee8a699e5e86" providerId="LiveId" clId="{D529D77D-0FFA-4C7E-A0F0-ED7A2F87B0D7}" dt="2024-12-04T04:10:21.540" v="8" actId="26606"/>
          <ac:spMkLst>
            <pc:docMk/>
            <pc:sldMk cId="745576192" sldId="266"/>
            <ac:spMk id="30" creationId="{5EF08599-3FED-4288-A20D-E7BCAC3B8E26}"/>
          </ac:spMkLst>
        </pc:spChg>
        <pc:spChg chg="del">
          <ac:chgData name="Sirak Chamiso" userId="880eee8a699e5e86" providerId="LiveId" clId="{D529D77D-0FFA-4C7E-A0F0-ED7A2F87B0D7}" dt="2024-12-04T04:10:21.540" v="8" actId="26606"/>
          <ac:spMkLst>
            <pc:docMk/>
            <pc:sldMk cId="745576192" sldId="266"/>
            <ac:spMk id="32" creationId="{C884A6B2-90E9-4BDB-8503-71AC02D3956A}"/>
          </ac:spMkLst>
        </pc:spChg>
        <pc:spChg chg="add del">
          <ac:chgData name="Sirak Chamiso" userId="880eee8a699e5e86" providerId="LiveId" clId="{D529D77D-0FFA-4C7E-A0F0-ED7A2F87B0D7}" dt="2024-12-04T04:11:07.839" v="15"/>
          <ac:spMkLst>
            <pc:docMk/>
            <pc:sldMk cId="745576192" sldId="266"/>
            <ac:spMk id="45" creationId="{E58348C3-6249-4952-AA86-C63DB35EA9F2}"/>
          </ac:spMkLst>
        </pc:spChg>
        <pc:grpChg chg="del">
          <ac:chgData name="Sirak Chamiso" userId="880eee8a699e5e86" providerId="LiveId" clId="{D529D77D-0FFA-4C7E-A0F0-ED7A2F87B0D7}" dt="2024-12-04T04:10:21.540" v="8" actId="26606"/>
          <ac:grpSpMkLst>
            <pc:docMk/>
            <pc:sldMk cId="745576192" sldId="266"/>
            <ac:grpSpMk id="34" creationId="{E9046BC8-D404-4E7D-9202-A07F3FDD3823}"/>
          </ac:grpSpMkLst>
        </pc:grpChg>
        <pc:grpChg chg="add del">
          <ac:chgData name="Sirak Chamiso" userId="880eee8a699e5e86" providerId="LiveId" clId="{D529D77D-0FFA-4C7E-A0F0-ED7A2F87B0D7}" dt="2024-12-04T04:11:07.839" v="15"/>
          <ac:grpSpMkLst>
            <pc:docMk/>
            <pc:sldMk cId="745576192" sldId="266"/>
            <ac:grpSpMk id="47" creationId="{DE6174AD-DBB0-43E6-98C2-738DB3A15244}"/>
          </ac:grpSpMkLst>
        </pc:grpChg>
        <pc:picChg chg="mod ord">
          <ac:chgData name="Sirak Chamiso" userId="880eee8a699e5e86" providerId="LiveId" clId="{D529D77D-0FFA-4C7E-A0F0-ED7A2F87B0D7}" dt="2024-12-04T04:10:21.540" v="8" actId="26606"/>
          <ac:picMkLst>
            <pc:docMk/>
            <pc:sldMk cId="745576192" sldId="266"/>
            <ac:picMk id="23" creationId="{B38A25AE-7B44-4EC1-BC0C-CF0FFF036705}"/>
          </ac:picMkLst>
        </pc:picChg>
      </pc:sldChg>
      <pc:sldChg chg="addSp delSp modSp mod delDesignElem">
        <pc:chgData name="Sirak Chamiso" userId="880eee8a699e5e86" providerId="LiveId" clId="{D529D77D-0FFA-4C7E-A0F0-ED7A2F87B0D7}" dt="2024-12-04T04:11:07.839" v="15"/>
        <pc:sldMkLst>
          <pc:docMk/>
          <pc:sldMk cId="2881952609" sldId="267"/>
        </pc:sldMkLst>
        <pc:spChg chg="mod ord">
          <ac:chgData name="Sirak Chamiso" userId="880eee8a699e5e86" providerId="LiveId" clId="{D529D77D-0FFA-4C7E-A0F0-ED7A2F87B0D7}" dt="2024-12-04T03:55:38.222" v="4" actId="26606"/>
          <ac:spMkLst>
            <pc:docMk/>
            <pc:sldMk cId="2881952609" sldId="267"/>
            <ac:spMk id="2" creationId="{0DFFE662-DE56-AB25-EFB4-1C8A7972351C}"/>
          </ac:spMkLst>
        </pc:spChg>
        <pc:spChg chg="mod">
          <ac:chgData name="Sirak Chamiso" userId="880eee8a699e5e86" providerId="LiveId" clId="{D529D77D-0FFA-4C7E-A0F0-ED7A2F87B0D7}" dt="2024-12-04T03:55:38.222" v="4" actId="26606"/>
          <ac:spMkLst>
            <pc:docMk/>
            <pc:sldMk cId="2881952609" sldId="267"/>
            <ac:spMk id="3" creationId="{01771DE8-5B5F-DD0A-00BD-7A4081E11181}"/>
          </ac:spMkLst>
        </pc:spChg>
        <pc:spChg chg="add del">
          <ac:chgData name="Sirak Chamiso" userId="880eee8a699e5e86" providerId="LiveId" clId="{D529D77D-0FFA-4C7E-A0F0-ED7A2F87B0D7}" dt="2024-12-04T04:11:07.839" v="15"/>
          <ac:spMkLst>
            <pc:docMk/>
            <pc:sldMk cId="2881952609" sldId="267"/>
            <ac:spMk id="9" creationId="{85428F22-76B3-4107-AADE-3F9EC95FD325}"/>
          </ac:spMkLst>
        </pc:spChg>
        <pc:spChg chg="add del">
          <ac:chgData name="Sirak Chamiso" userId="880eee8a699e5e86" providerId="LiveId" clId="{D529D77D-0FFA-4C7E-A0F0-ED7A2F87B0D7}" dt="2024-12-04T03:55:38.222" v="4" actId="26606"/>
          <ac:spMkLst>
            <pc:docMk/>
            <pc:sldMk cId="2881952609" sldId="267"/>
            <ac:spMk id="30" creationId="{6CA4EC59-B8A3-489A-9FB4-AA0699200E65}"/>
          </ac:spMkLst>
        </pc:spChg>
        <pc:spChg chg="add del">
          <ac:chgData name="Sirak Chamiso" userId="880eee8a699e5e86" providerId="LiveId" clId="{D529D77D-0FFA-4C7E-A0F0-ED7A2F87B0D7}" dt="2024-12-04T03:55:38.222" v="4" actId="26606"/>
          <ac:spMkLst>
            <pc:docMk/>
            <pc:sldMk cId="2881952609" sldId="267"/>
            <ac:spMk id="32" creationId="{1143E968-E203-496D-A1AD-2EA10AB3E786}"/>
          </ac:spMkLst>
        </pc:spChg>
        <pc:grpChg chg="add del">
          <ac:chgData name="Sirak Chamiso" userId="880eee8a699e5e86" providerId="LiveId" clId="{D529D77D-0FFA-4C7E-A0F0-ED7A2F87B0D7}" dt="2024-12-04T04:11:07.839" v="15"/>
          <ac:grpSpMkLst>
            <pc:docMk/>
            <pc:sldMk cId="2881952609" sldId="267"/>
            <ac:grpSpMk id="11" creationId="{5346FBCF-5353-4172-96F5-4B7EB07777C4}"/>
          </ac:grpSpMkLst>
        </pc:grpChg>
        <pc:grpChg chg="add del">
          <ac:chgData name="Sirak Chamiso" userId="880eee8a699e5e86" providerId="LiveId" clId="{D529D77D-0FFA-4C7E-A0F0-ED7A2F87B0D7}" dt="2024-12-04T04:11:07.839" v="15"/>
          <ac:grpSpMkLst>
            <pc:docMk/>
            <pc:sldMk cId="2881952609" sldId="267"/>
            <ac:grpSpMk id="22" creationId="{78326E10-C8CB-487F-A110-F861268DE619}"/>
          </ac:grpSpMkLst>
        </pc:grpChg>
        <pc:grpChg chg="add del">
          <ac:chgData name="Sirak Chamiso" userId="880eee8a699e5e86" providerId="LiveId" clId="{D529D77D-0FFA-4C7E-A0F0-ED7A2F87B0D7}" dt="2024-12-04T03:55:38.222" v="4" actId="26606"/>
          <ac:grpSpMkLst>
            <pc:docMk/>
            <pc:sldMk cId="2881952609" sldId="267"/>
            <ac:grpSpMk id="34" creationId="{FBB3444A-472E-400E-81D0-7CCDEEECC9C3}"/>
          </ac:grpSpMkLst>
        </pc:grpChg>
        <pc:picChg chg="mod">
          <ac:chgData name="Sirak Chamiso" userId="880eee8a699e5e86" providerId="LiveId" clId="{D529D77D-0FFA-4C7E-A0F0-ED7A2F87B0D7}" dt="2024-12-04T03:55:38.222" v="4" actId="26606"/>
          <ac:picMkLst>
            <pc:docMk/>
            <pc:sldMk cId="2881952609" sldId="267"/>
            <ac:picMk id="5" creationId="{0C4D71FE-FAAD-9F4C-8674-432A9E78D1A7}"/>
          </ac:picMkLst>
        </pc:picChg>
      </pc:sldChg>
      <pc:sldChg chg="del">
        <pc:chgData name="Sirak Chamiso" userId="880eee8a699e5e86" providerId="LiveId" clId="{D529D77D-0FFA-4C7E-A0F0-ED7A2F87B0D7}" dt="2024-12-04T03:53:57.255" v="0" actId="2696"/>
        <pc:sldMkLst>
          <pc:docMk/>
          <pc:sldMk cId="3840599668" sldId="268"/>
        </pc:sldMkLst>
      </pc:sldChg>
      <pc:sldChg chg="del">
        <pc:chgData name="Sirak Chamiso" userId="880eee8a699e5e86" providerId="LiveId" clId="{D529D77D-0FFA-4C7E-A0F0-ED7A2F87B0D7}" dt="2024-12-04T03:54:09.010" v="1" actId="2696"/>
        <pc:sldMkLst>
          <pc:docMk/>
          <pc:sldMk cId="4076471607" sldId="269"/>
        </pc:sldMkLst>
      </pc:sldChg>
      <pc:sldChg chg="delSp delDesignElem">
        <pc:chgData name="Sirak Chamiso" userId="880eee8a699e5e86" providerId="LiveId" clId="{D529D77D-0FFA-4C7E-A0F0-ED7A2F87B0D7}" dt="2024-12-04T04:11:07.839" v="15"/>
        <pc:sldMkLst>
          <pc:docMk/>
          <pc:sldMk cId="2285667301" sldId="270"/>
        </pc:sldMkLst>
        <pc:spChg chg="del">
          <ac:chgData name="Sirak Chamiso" userId="880eee8a699e5e86" providerId="LiveId" clId="{D529D77D-0FFA-4C7E-A0F0-ED7A2F87B0D7}" dt="2024-12-04T04:11:07.839" v="15"/>
          <ac:spMkLst>
            <pc:docMk/>
            <pc:sldMk cId="2285667301" sldId="270"/>
            <ac:spMk id="10" creationId="{85428F22-76B3-4107-AADE-3F9EC95FD325}"/>
          </ac:spMkLst>
        </pc:spChg>
        <pc:grpChg chg="del">
          <ac:chgData name="Sirak Chamiso" userId="880eee8a699e5e86" providerId="LiveId" clId="{D529D77D-0FFA-4C7E-A0F0-ED7A2F87B0D7}" dt="2024-12-04T04:11:07.839" v="15"/>
          <ac:grpSpMkLst>
            <pc:docMk/>
            <pc:sldMk cId="2285667301" sldId="270"/>
            <ac:grpSpMk id="7" creationId="{5346FBCF-5353-4172-96F5-4B7EB07777C4}"/>
          </ac:grpSpMkLst>
        </pc:grpChg>
        <pc:grpChg chg="del">
          <ac:chgData name="Sirak Chamiso" userId="880eee8a699e5e86" providerId="LiveId" clId="{D529D77D-0FFA-4C7E-A0F0-ED7A2F87B0D7}" dt="2024-12-04T04:11:07.839" v="15"/>
          <ac:grpSpMkLst>
            <pc:docMk/>
            <pc:sldMk cId="2285667301" sldId="270"/>
            <ac:grpSpMk id="25" creationId="{78326E10-C8CB-487F-A110-F861268DE619}"/>
          </ac:grpSpMkLst>
        </pc:grpChg>
      </pc:sldChg>
      <pc:sldChg chg="addSp delSp modSp mod setBg delDesignElem">
        <pc:chgData name="Sirak Chamiso" userId="880eee8a699e5e86" providerId="LiveId" clId="{D529D77D-0FFA-4C7E-A0F0-ED7A2F87B0D7}" dt="2024-12-04T04:11:07.839" v="15"/>
        <pc:sldMkLst>
          <pc:docMk/>
          <pc:sldMk cId="4201482714" sldId="271"/>
        </pc:sldMkLst>
        <pc:spChg chg="mod">
          <ac:chgData name="Sirak Chamiso" userId="880eee8a699e5e86" providerId="LiveId" clId="{D529D77D-0FFA-4C7E-A0F0-ED7A2F87B0D7}" dt="2024-12-04T03:55:58.565" v="5" actId="26606"/>
          <ac:spMkLst>
            <pc:docMk/>
            <pc:sldMk cId="4201482714" sldId="271"/>
            <ac:spMk id="2" creationId="{A5C785DB-337B-D666-536C-F2B020749245}"/>
          </ac:spMkLst>
        </pc:spChg>
        <pc:spChg chg="mod">
          <ac:chgData name="Sirak Chamiso" userId="880eee8a699e5e86" providerId="LiveId" clId="{D529D77D-0FFA-4C7E-A0F0-ED7A2F87B0D7}" dt="2024-12-04T03:56:04.705" v="6" actId="20577"/>
          <ac:spMkLst>
            <pc:docMk/>
            <pc:sldMk cId="4201482714" sldId="271"/>
            <ac:spMk id="3" creationId="{3513F3C4-575E-87EB-40CA-D2B150C34EEA}"/>
          </ac:spMkLst>
        </pc:spChg>
        <pc:spChg chg="add del">
          <ac:chgData name="Sirak Chamiso" userId="880eee8a699e5e86" providerId="LiveId" clId="{D529D77D-0FFA-4C7E-A0F0-ED7A2F87B0D7}" dt="2024-12-04T04:11:07.839" v="15"/>
          <ac:spMkLst>
            <pc:docMk/>
            <pc:sldMk cId="4201482714" sldId="271"/>
            <ac:spMk id="8" creationId="{E03BF673-8C68-4092-BF1B-53C57EFEC21F}"/>
          </ac:spMkLst>
        </pc:spChg>
        <pc:spChg chg="add del">
          <ac:chgData name="Sirak Chamiso" userId="880eee8a699e5e86" providerId="LiveId" clId="{D529D77D-0FFA-4C7E-A0F0-ED7A2F87B0D7}" dt="2024-12-04T04:11:07.839" v="15"/>
          <ac:spMkLst>
            <pc:docMk/>
            <pc:sldMk cId="4201482714" sldId="271"/>
            <ac:spMk id="10" creationId="{B1BDB70B-F0E6-4867-818F-C582494FB6D6}"/>
          </ac:spMkLst>
        </pc:spChg>
        <pc:grpChg chg="add del">
          <ac:chgData name="Sirak Chamiso" userId="880eee8a699e5e86" providerId="LiveId" clId="{D529D77D-0FFA-4C7E-A0F0-ED7A2F87B0D7}" dt="2024-12-04T04:11:07.839" v="15"/>
          <ac:grpSpMkLst>
            <pc:docMk/>
            <pc:sldMk cId="4201482714" sldId="271"/>
            <ac:grpSpMk id="12" creationId="{1E52C707-F508-47B5-8864-8CC3EE0F030B}"/>
          </ac:grpSpMkLst>
        </pc:grpChg>
      </pc:sldChg>
      <pc:sldChg chg="delSp modSp mod delDesignElem">
        <pc:chgData name="Sirak Chamiso" userId="880eee8a699e5e86" providerId="LiveId" clId="{D529D77D-0FFA-4C7E-A0F0-ED7A2F87B0D7}" dt="2024-12-04T04:11:07.839" v="15"/>
        <pc:sldMkLst>
          <pc:docMk/>
          <pc:sldMk cId="2723137335" sldId="272"/>
        </pc:sldMkLst>
        <pc:spChg chg="mod">
          <ac:chgData name="Sirak Chamiso" userId="880eee8a699e5e86" providerId="LiveId" clId="{D529D77D-0FFA-4C7E-A0F0-ED7A2F87B0D7}" dt="2024-12-04T03:57:06.829" v="7" actId="20577"/>
          <ac:spMkLst>
            <pc:docMk/>
            <pc:sldMk cId="2723137335" sldId="272"/>
            <ac:spMk id="3" creationId="{A48B3BE7-EDA7-43C2-B57C-F7E246899E3E}"/>
          </ac:spMkLst>
        </pc:spChg>
        <pc:spChg chg="del">
          <ac:chgData name="Sirak Chamiso" userId="880eee8a699e5e86" providerId="LiveId" clId="{D529D77D-0FFA-4C7E-A0F0-ED7A2F87B0D7}" dt="2024-12-04T04:11:07.839" v="15"/>
          <ac:spMkLst>
            <pc:docMk/>
            <pc:sldMk cId="2723137335" sldId="272"/>
            <ac:spMk id="9" creationId="{85428F22-76B3-4107-AADE-3F9EC95FD325}"/>
          </ac:spMkLst>
        </pc:spChg>
        <pc:grpChg chg="del">
          <ac:chgData name="Sirak Chamiso" userId="880eee8a699e5e86" providerId="LiveId" clId="{D529D77D-0FFA-4C7E-A0F0-ED7A2F87B0D7}" dt="2024-12-04T04:11:07.839" v="15"/>
          <ac:grpSpMkLst>
            <pc:docMk/>
            <pc:sldMk cId="2723137335" sldId="272"/>
            <ac:grpSpMk id="11" creationId="{5346FBCF-5353-4172-96F5-4B7EB07777C4}"/>
          </ac:grpSpMkLst>
        </pc:grpChg>
        <pc:grpChg chg="del">
          <ac:chgData name="Sirak Chamiso" userId="880eee8a699e5e86" providerId="LiveId" clId="{D529D77D-0FFA-4C7E-A0F0-ED7A2F87B0D7}" dt="2024-12-04T04:11:07.839" v="15"/>
          <ac:grpSpMkLst>
            <pc:docMk/>
            <pc:sldMk cId="2723137335" sldId="272"/>
            <ac:grpSpMk id="15" creationId="{78326E10-C8CB-487F-A110-F861268DE619}"/>
          </ac:grpSpMkLst>
        </pc:grpChg>
      </pc:sldChg>
      <pc:sldChg chg="addSp delSp modSp mod setBg delDesignElem">
        <pc:chgData name="Sirak Chamiso" userId="880eee8a699e5e86" providerId="LiveId" clId="{D529D77D-0FFA-4C7E-A0F0-ED7A2F87B0D7}" dt="2024-12-04T04:11:07.839" v="15"/>
        <pc:sldMkLst>
          <pc:docMk/>
          <pc:sldMk cId="4227468583" sldId="273"/>
        </pc:sldMkLst>
        <pc:spChg chg="mod">
          <ac:chgData name="Sirak Chamiso" userId="880eee8a699e5e86" providerId="LiveId" clId="{D529D77D-0FFA-4C7E-A0F0-ED7A2F87B0D7}" dt="2024-12-04T03:54:46.886" v="2" actId="26606"/>
          <ac:spMkLst>
            <pc:docMk/>
            <pc:sldMk cId="4227468583" sldId="273"/>
            <ac:spMk id="2" creationId="{B9E12DC1-227A-F5B6-588E-B9ECACDB6C30}"/>
          </ac:spMkLst>
        </pc:spChg>
        <pc:spChg chg="del">
          <ac:chgData name="Sirak Chamiso" userId="880eee8a699e5e86" providerId="LiveId" clId="{D529D77D-0FFA-4C7E-A0F0-ED7A2F87B0D7}" dt="2024-12-04T03:54:46.886" v="2" actId="26606"/>
          <ac:spMkLst>
            <pc:docMk/>
            <pc:sldMk cId="4227468583" sldId="273"/>
            <ac:spMk id="3" creationId="{EA81EC19-E2DC-09C6-66A2-602A0F7468DA}"/>
          </ac:spMkLst>
        </pc:spChg>
        <pc:spChg chg="add del">
          <ac:chgData name="Sirak Chamiso" userId="880eee8a699e5e86" providerId="LiveId" clId="{D529D77D-0FFA-4C7E-A0F0-ED7A2F87B0D7}" dt="2024-12-04T04:11:07.839" v="15"/>
          <ac:spMkLst>
            <pc:docMk/>
            <pc:sldMk cId="4227468583" sldId="273"/>
            <ac:spMk id="9" creationId="{94C52C56-BEF2-4E22-8C8E-A7AC96B03A72}"/>
          </ac:spMkLst>
        </pc:spChg>
        <pc:spChg chg="add del">
          <ac:chgData name="Sirak Chamiso" userId="880eee8a699e5e86" providerId="LiveId" clId="{D529D77D-0FFA-4C7E-A0F0-ED7A2F87B0D7}" dt="2024-12-04T04:11:07.839" v="15"/>
          <ac:spMkLst>
            <pc:docMk/>
            <pc:sldMk cId="4227468583" sldId="273"/>
            <ac:spMk id="11" creationId="{42285737-90EE-47DC-AC80-8AE156B11969}"/>
          </ac:spMkLst>
        </pc:spChg>
        <pc:grpChg chg="add del">
          <ac:chgData name="Sirak Chamiso" userId="880eee8a699e5e86" providerId="LiveId" clId="{D529D77D-0FFA-4C7E-A0F0-ED7A2F87B0D7}" dt="2024-12-04T04:11:07.839" v="15"/>
          <ac:grpSpMkLst>
            <pc:docMk/>
            <pc:sldMk cId="4227468583" sldId="273"/>
            <ac:grpSpMk id="13" creationId="{B57BDC17-F1B3-455F-BBF1-680AA1F25C06}"/>
          </ac:grpSpMkLst>
        </pc:grpChg>
        <pc:graphicFrameChg chg="add">
          <ac:chgData name="Sirak Chamiso" userId="880eee8a699e5e86" providerId="LiveId" clId="{D529D77D-0FFA-4C7E-A0F0-ED7A2F87B0D7}" dt="2024-12-04T03:54:46.886" v="2" actId="26606"/>
          <ac:graphicFrameMkLst>
            <pc:docMk/>
            <pc:sldMk cId="4227468583" sldId="273"/>
            <ac:graphicFrameMk id="5" creationId="{A85AA74E-6110-AF66-DE8D-222BB016A541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8D7A8E-C9F9-4E07-8E32-8FDA926B1FAF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FB3F7DD-4C95-4BF6-85D5-7CED3661C490}">
      <dgm:prSet/>
      <dgm:spPr/>
      <dgm:t>
        <a:bodyPr/>
        <a:lstStyle/>
        <a:p>
          <a:r>
            <a:rPr lang="en-US"/>
            <a:t>This project explores the development of a 2-player zero-sum game, implementing a game-playing algorithm to simulate intelligent competition between a human and a computer</a:t>
          </a:r>
        </a:p>
      </dgm:t>
    </dgm:pt>
    <dgm:pt modelId="{7D2A6C51-BAAF-4B2A-A0E8-DA44DE4023F9}" type="parTrans" cxnId="{C4E018A5-7C93-49D9-AF1B-8F7BCA2FE35F}">
      <dgm:prSet/>
      <dgm:spPr/>
      <dgm:t>
        <a:bodyPr/>
        <a:lstStyle/>
        <a:p>
          <a:endParaRPr lang="en-US"/>
        </a:p>
      </dgm:t>
    </dgm:pt>
    <dgm:pt modelId="{E36E17C7-13C5-49F0-BBAB-2EDDC10404F3}" type="sibTrans" cxnId="{C4E018A5-7C93-49D9-AF1B-8F7BCA2FE35F}">
      <dgm:prSet/>
      <dgm:spPr/>
      <dgm:t>
        <a:bodyPr/>
        <a:lstStyle/>
        <a:p>
          <a:endParaRPr lang="en-US"/>
        </a:p>
      </dgm:t>
    </dgm:pt>
    <dgm:pt modelId="{167A47B1-CC3D-4FBE-B808-AE5E77263B8E}">
      <dgm:prSet/>
      <dgm:spPr/>
      <dgm:t>
        <a:bodyPr/>
        <a:lstStyle/>
        <a:p>
          <a:r>
            <a:rPr lang="en-US"/>
            <a:t>Using heuristics, minimax, and alpha-beta pruning, the system optimizes decision-making while maintaining computational efficiency. </a:t>
          </a:r>
        </a:p>
      </dgm:t>
    </dgm:pt>
    <dgm:pt modelId="{F0762915-0483-473C-B4EC-393E5E3B4916}" type="parTrans" cxnId="{BDAE4DAC-74F8-4894-A4AA-46F25A8F79DD}">
      <dgm:prSet/>
      <dgm:spPr/>
      <dgm:t>
        <a:bodyPr/>
        <a:lstStyle/>
        <a:p>
          <a:endParaRPr lang="en-US"/>
        </a:p>
      </dgm:t>
    </dgm:pt>
    <dgm:pt modelId="{9B2CB97B-5315-4939-9C11-10F011FB13FF}" type="sibTrans" cxnId="{BDAE4DAC-74F8-4894-A4AA-46F25A8F79DD}">
      <dgm:prSet/>
      <dgm:spPr/>
      <dgm:t>
        <a:bodyPr/>
        <a:lstStyle/>
        <a:p>
          <a:endParaRPr lang="en-US"/>
        </a:p>
      </dgm:t>
    </dgm:pt>
    <dgm:pt modelId="{64DE7BFF-7869-4EAB-AAFF-84DBD1845B21}">
      <dgm:prSet/>
      <dgm:spPr/>
      <dgm:t>
        <a:bodyPr/>
        <a:lstStyle/>
        <a:p>
          <a:r>
            <a:rPr lang="en-US"/>
            <a:t>The project highlights the application of AI in games and its role in strategic decision-making.</a:t>
          </a:r>
        </a:p>
      </dgm:t>
    </dgm:pt>
    <dgm:pt modelId="{559A68EB-992D-4D77-AE2D-BBB494247BF1}" type="parTrans" cxnId="{1DFD31ED-3A09-4C21-8EC8-B7D0FBDEE3EA}">
      <dgm:prSet/>
      <dgm:spPr/>
      <dgm:t>
        <a:bodyPr/>
        <a:lstStyle/>
        <a:p>
          <a:endParaRPr lang="en-US"/>
        </a:p>
      </dgm:t>
    </dgm:pt>
    <dgm:pt modelId="{94BB5968-8CEE-4885-A941-ED8C216F2F0A}" type="sibTrans" cxnId="{1DFD31ED-3A09-4C21-8EC8-B7D0FBDEE3EA}">
      <dgm:prSet/>
      <dgm:spPr/>
      <dgm:t>
        <a:bodyPr/>
        <a:lstStyle/>
        <a:p>
          <a:endParaRPr lang="en-US"/>
        </a:p>
      </dgm:t>
    </dgm:pt>
    <dgm:pt modelId="{DDB48DA7-BDAA-4F4A-84E7-1632BA1A9D8B}" type="pres">
      <dgm:prSet presAssocID="{C88D7A8E-C9F9-4E07-8E32-8FDA926B1FAF}" presName="vert0" presStyleCnt="0">
        <dgm:presLayoutVars>
          <dgm:dir/>
          <dgm:animOne val="branch"/>
          <dgm:animLvl val="lvl"/>
        </dgm:presLayoutVars>
      </dgm:prSet>
      <dgm:spPr/>
    </dgm:pt>
    <dgm:pt modelId="{2ED68769-2AAC-403E-8C7F-8B0EAA2BFF37}" type="pres">
      <dgm:prSet presAssocID="{6FB3F7DD-4C95-4BF6-85D5-7CED3661C490}" presName="thickLine" presStyleLbl="alignNode1" presStyleIdx="0" presStyleCnt="3"/>
      <dgm:spPr/>
    </dgm:pt>
    <dgm:pt modelId="{2AA17E14-992D-4776-BE44-5C11ADB83E78}" type="pres">
      <dgm:prSet presAssocID="{6FB3F7DD-4C95-4BF6-85D5-7CED3661C490}" presName="horz1" presStyleCnt="0"/>
      <dgm:spPr/>
    </dgm:pt>
    <dgm:pt modelId="{4AFCA05A-B1E8-4867-A734-D1BB1DC665EF}" type="pres">
      <dgm:prSet presAssocID="{6FB3F7DD-4C95-4BF6-85D5-7CED3661C490}" presName="tx1" presStyleLbl="revTx" presStyleIdx="0" presStyleCnt="3"/>
      <dgm:spPr/>
    </dgm:pt>
    <dgm:pt modelId="{F4C2C48B-CC6A-410C-AC7B-7B29AE82E37A}" type="pres">
      <dgm:prSet presAssocID="{6FB3F7DD-4C95-4BF6-85D5-7CED3661C490}" presName="vert1" presStyleCnt="0"/>
      <dgm:spPr/>
    </dgm:pt>
    <dgm:pt modelId="{998F2F12-206B-4CC1-AA2B-21787439BD84}" type="pres">
      <dgm:prSet presAssocID="{167A47B1-CC3D-4FBE-B808-AE5E77263B8E}" presName="thickLine" presStyleLbl="alignNode1" presStyleIdx="1" presStyleCnt="3"/>
      <dgm:spPr/>
    </dgm:pt>
    <dgm:pt modelId="{C1490DD7-CF6D-454B-98DE-0E2D98071C11}" type="pres">
      <dgm:prSet presAssocID="{167A47B1-CC3D-4FBE-B808-AE5E77263B8E}" presName="horz1" presStyleCnt="0"/>
      <dgm:spPr/>
    </dgm:pt>
    <dgm:pt modelId="{3ACF078B-9A22-48CA-8C8E-5CE83A282A6D}" type="pres">
      <dgm:prSet presAssocID="{167A47B1-CC3D-4FBE-B808-AE5E77263B8E}" presName="tx1" presStyleLbl="revTx" presStyleIdx="1" presStyleCnt="3"/>
      <dgm:spPr/>
    </dgm:pt>
    <dgm:pt modelId="{95930D07-E7A8-4935-89F2-96680F41D7C2}" type="pres">
      <dgm:prSet presAssocID="{167A47B1-CC3D-4FBE-B808-AE5E77263B8E}" presName="vert1" presStyleCnt="0"/>
      <dgm:spPr/>
    </dgm:pt>
    <dgm:pt modelId="{F0262A7B-8E59-4F8D-A43C-F895DA765E9E}" type="pres">
      <dgm:prSet presAssocID="{64DE7BFF-7869-4EAB-AAFF-84DBD1845B21}" presName="thickLine" presStyleLbl="alignNode1" presStyleIdx="2" presStyleCnt="3"/>
      <dgm:spPr/>
    </dgm:pt>
    <dgm:pt modelId="{6CD22C8C-537E-456D-A425-5920433BD2EA}" type="pres">
      <dgm:prSet presAssocID="{64DE7BFF-7869-4EAB-AAFF-84DBD1845B21}" presName="horz1" presStyleCnt="0"/>
      <dgm:spPr/>
    </dgm:pt>
    <dgm:pt modelId="{1FB00D94-7D8B-4104-BC26-8205B65B91A6}" type="pres">
      <dgm:prSet presAssocID="{64DE7BFF-7869-4EAB-AAFF-84DBD1845B21}" presName="tx1" presStyleLbl="revTx" presStyleIdx="2" presStyleCnt="3"/>
      <dgm:spPr/>
    </dgm:pt>
    <dgm:pt modelId="{20ED936E-3FEF-4E02-B4E5-4203CC3E6827}" type="pres">
      <dgm:prSet presAssocID="{64DE7BFF-7869-4EAB-AAFF-84DBD1845B21}" presName="vert1" presStyleCnt="0"/>
      <dgm:spPr/>
    </dgm:pt>
  </dgm:ptLst>
  <dgm:cxnLst>
    <dgm:cxn modelId="{50C6450E-9D7C-4D0C-9159-15F3F69D99B5}" type="presOf" srcId="{6FB3F7DD-4C95-4BF6-85D5-7CED3661C490}" destId="{4AFCA05A-B1E8-4867-A734-D1BB1DC665EF}" srcOrd="0" destOrd="0" presId="urn:microsoft.com/office/officeart/2008/layout/LinedList"/>
    <dgm:cxn modelId="{C4E018A5-7C93-49D9-AF1B-8F7BCA2FE35F}" srcId="{C88D7A8E-C9F9-4E07-8E32-8FDA926B1FAF}" destId="{6FB3F7DD-4C95-4BF6-85D5-7CED3661C490}" srcOrd="0" destOrd="0" parTransId="{7D2A6C51-BAAF-4B2A-A0E8-DA44DE4023F9}" sibTransId="{E36E17C7-13C5-49F0-BBAB-2EDDC10404F3}"/>
    <dgm:cxn modelId="{BDAE4DAC-74F8-4894-A4AA-46F25A8F79DD}" srcId="{C88D7A8E-C9F9-4E07-8E32-8FDA926B1FAF}" destId="{167A47B1-CC3D-4FBE-B808-AE5E77263B8E}" srcOrd="1" destOrd="0" parTransId="{F0762915-0483-473C-B4EC-393E5E3B4916}" sibTransId="{9B2CB97B-5315-4939-9C11-10F011FB13FF}"/>
    <dgm:cxn modelId="{1BA299C7-0B13-4A1F-B25E-3E8271EC6C39}" type="presOf" srcId="{64DE7BFF-7869-4EAB-AAFF-84DBD1845B21}" destId="{1FB00D94-7D8B-4104-BC26-8205B65B91A6}" srcOrd="0" destOrd="0" presId="urn:microsoft.com/office/officeart/2008/layout/LinedList"/>
    <dgm:cxn modelId="{26AE8BEA-CE99-4235-BC1E-E1DAA3754549}" type="presOf" srcId="{C88D7A8E-C9F9-4E07-8E32-8FDA926B1FAF}" destId="{DDB48DA7-BDAA-4F4A-84E7-1632BA1A9D8B}" srcOrd="0" destOrd="0" presId="urn:microsoft.com/office/officeart/2008/layout/LinedList"/>
    <dgm:cxn modelId="{1DFD31ED-3A09-4C21-8EC8-B7D0FBDEE3EA}" srcId="{C88D7A8E-C9F9-4E07-8E32-8FDA926B1FAF}" destId="{64DE7BFF-7869-4EAB-AAFF-84DBD1845B21}" srcOrd="2" destOrd="0" parTransId="{559A68EB-992D-4D77-AE2D-BBB494247BF1}" sibTransId="{94BB5968-8CEE-4885-A941-ED8C216F2F0A}"/>
    <dgm:cxn modelId="{B412EEFC-4EB0-46A6-84D5-9A0ECD4CEE52}" type="presOf" srcId="{167A47B1-CC3D-4FBE-B808-AE5E77263B8E}" destId="{3ACF078B-9A22-48CA-8C8E-5CE83A282A6D}" srcOrd="0" destOrd="0" presId="urn:microsoft.com/office/officeart/2008/layout/LinedList"/>
    <dgm:cxn modelId="{02F84EDA-02CE-4A38-82EB-D474B74D4B2B}" type="presParOf" srcId="{DDB48DA7-BDAA-4F4A-84E7-1632BA1A9D8B}" destId="{2ED68769-2AAC-403E-8C7F-8B0EAA2BFF37}" srcOrd="0" destOrd="0" presId="urn:microsoft.com/office/officeart/2008/layout/LinedList"/>
    <dgm:cxn modelId="{ED514B96-720E-45FA-A73F-32E7CEC2EC81}" type="presParOf" srcId="{DDB48DA7-BDAA-4F4A-84E7-1632BA1A9D8B}" destId="{2AA17E14-992D-4776-BE44-5C11ADB83E78}" srcOrd="1" destOrd="0" presId="urn:microsoft.com/office/officeart/2008/layout/LinedList"/>
    <dgm:cxn modelId="{9E39F9E6-36CC-4C94-A457-C220A5D1CA43}" type="presParOf" srcId="{2AA17E14-992D-4776-BE44-5C11ADB83E78}" destId="{4AFCA05A-B1E8-4867-A734-D1BB1DC665EF}" srcOrd="0" destOrd="0" presId="urn:microsoft.com/office/officeart/2008/layout/LinedList"/>
    <dgm:cxn modelId="{7417F190-E3B1-4A78-BF57-6E4BF5DEDCF1}" type="presParOf" srcId="{2AA17E14-992D-4776-BE44-5C11ADB83E78}" destId="{F4C2C48B-CC6A-410C-AC7B-7B29AE82E37A}" srcOrd="1" destOrd="0" presId="urn:microsoft.com/office/officeart/2008/layout/LinedList"/>
    <dgm:cxn modelId="{1F110E3B-1EC6-4280-8E1B-BB099751A980}" type="presParOf" srcId="{DDB48DA7-BDAA-4F4A-84E7-1632BA1A9D8B}" destId="{998F2F12-206B-4CC1-AA2B-21787439BD84}" srcOrd="2" destOrd="0" presId="urn:microsoft.com/office/officeart/2008/layout/LinedList"/>
    <dgm:cxn modelId="{4A47FF00-1E4E-4D63-A2AD-6A6224B5F093}" type="presParOf" srcId="{DDB48DA7-BDAA-4F4A-84E7-1632BA1A9D8B}" destId="{C1490DD7-CF6D-454B-98DE-0E2D98071C11}" srcOrd="3" destOrd="0" presId="urn:microsoft.com/office/officeart/2008/layout/LinedList"/>
    <dgm:cxn modelId="{3F3C78BF-B565-40AC-AC9B-88289D23D734}" type="presParOf" srcId="{C1490DD7-CF6D-454B-98DE-0E2D98071C11}" destId="{3ACF078B-9A22-48CA-8C8E-5CE83A282A6D}" srcOrd="0" destOrd="0" presId="urn:microsoft.com/office/officeart/2008/layout/LinedList"/>
    <dgm:cxn modelId="{02FBDF0C-909F-40E8-B52F-5ED688AF3E57}" type="presParOf" srcId="{C1490DD7-CF6D-454B-98DE-0E2D98071C11}" destId="{95930D07-E7A8-4935-89F2-96680F41D7C2}" srcOrd="1" destOrd="0" presId="urn:microsoft.com/office/officeart/2008/layout/LinedList"/>
    <dgm:cxn modelId="{6D02F130-D927-4B73-9505-173B122F8A9C}" type="presParOf" srcId="{DDB48DA7-BDAA-4F4A-84E7-1632BA1A9D8B}" destId="{F0262A7B-8E59-4F8D-A43C-F895DA765E9E}" srcOrd="4" destOrd="0" presId="urn:microsoft.com/office/officeart/2008/layout/LinedList"/>
    <dgm:cxn modelId="{73C3FDB6-EE9B-42D0-BD8F-4538A5C6F5FA}" type="presParOf" srcId="{DDB48DA7-BDAA-4F4A-84E7-1632BA1A9D8B}" destId="{6CD22C8C-537E-456D-A425-5920433BD2EA}" srcOrd="5" destOrd="0" presId="urn:microsoft.com/office/officeart/2008/layout/LinedList"/>
    <dgm:cxn modelId="{922CD929-4127-4D5B-94F2-00E39C814A1E}" type="presParOf" srcId="{6CD22C8C-537E-456D-A425-5920433BD2EA}" destId="{1FB00D94-7D8B-4104-BC26-8205B65B91A6}" srcOrd="0" destOrd="0" presId="urn:microsoft.com/office/officeart/2008/layout/LinedList"/>
    <dgm:cxn modelId="{5795296D-21C3-4987-A197-49C9A62EAB24}" type="presParOf" srcId="{6CD22C8C-537E-456D-A425-5920433BD2EA}" destId="{20ED936E-3FEF-4E02-B4E5-4203CC3E682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68769-2AAC-403E-8C7F-8B0EAA2BFF37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CA05A-B1E8-4867-A734-D1BB1DC665EF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This project explores the development of a 2-player zero-sum game, implementing a game-playing algorithm to simulate intelligent competition between a human and a computer</a:t>
          </a:r>
        </a:p>
      </dsp:txBody>
      <dsp:txXfrm>
        <a:off x="0" y="2492"/>
        <a:ext cx="6492875" cy="1700138"/>
      </dsp:txXfrm>
    </dsp:sp>
    <dsp:sp modelId="{998F2F12-206B-4CC1-AA2B-21787439BD84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744865"/>
            <a:satOff val="-23911"/>
            <a:lumOff val="4313"/>
            <a:alphaOff val="0"/>
          </a:schemeClr>
        </a:solidFill>
        <a:ln w="15875" cap="rnd" cmpd="sng" algn="ctr">
          <a:solidFill>
            <a:schemeClr val="accent2">
              <a:hueOff val="744865"/>
              <a:satOff val="-23911"/>
              <a:lumOff val="43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CF078B-9A22-48CA-8C8E-5CE83A282A6D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Using heuristics, minimax, and alpha-beta pruning, the system optimizes decision-making while maintaining computational efficiency. </a:t>
          </a:r>
        </a:p>
      </dsp:txBody>
      <dsp:txXfrm>
        <a:off x="0" y="1702630"/>
        <a:ext cx="6492875" cy="1700138"/>
      </dsp:txXfrm>
    </dsp:sp>
    <dsp:sp modelId="{F0262A7B-8E59-4F8D-A43C-F895DA765E9E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1489731"/>
            <a:satOff val="-47823"/>
            <a:lumOff val="8626"/>
            <a:alphaOff val="0"/>
          </a:schemeClr>
        </a:solidFill>
        <a:ln w="15875" cap="rnd" cmpd="sng" algn="ctr">
          <a:solidFill>
            <a:schemeClr val="accent2">
              <a:hueOff val="1489731"/>
              <a:satOff val="-47823"/>
              <a:lumOff val="86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B00D94-7D8B-4104-BC26-8205B65B91A6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project highlights the application of AI in games and its role in strategic decision-making.</a:t>
          </a:r>
        </a:p>
      </dsp:txBody>
      <dsp:txXfrm>
        <a:off x="0" y="3402769"/>
        <a:ext cx="6492875" cy="1700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2079-6997-47B8-B262-4ED5D2EA2D74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16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2824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18191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1581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0245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5480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49727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30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6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532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8998-10EA-455D-8FDC-3EBC7E198582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390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591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037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84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1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8FF3-85EA-48E5-8D8C-1DB156807E49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5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4F13-1676-4B68-A383-661B657F6E63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00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CB83234-995D-4149-8E1E-BC120E9070D5}" type="datetime1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52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4160" y="1090819"/>
            <a:ext cx="9514114" cy="2616199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AI-Powered Zero-Sum Game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0033" y="5097280"/>
            <a:ext cx="7399174" cy="1115514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sz="3200" b="1" i="1" cap="all" spc="600" dirty="0">
                <a:latin typeface="ui-sans-serif"/>
              </a:rPr>
              <a:t>A Case Study in Tic Tac Toe</a:t>
            </a:r>
            <a:endParaRPr lang="en-US" dirty="0"/>
          </a:p>
          <a:p>
            <a:pPr algn="ctr">
              <a:spcAft>
                <a:spcPts val="600"/>
              </a:spcAft>
            </a:pPr>
            <a:r>
              <a:rPr lang="en-US" dirty="0"/>
              <a:t>Presented by  Sirak Chamiso &amp; Adewale Francis Adewale</a:t>
            </a:r>
          </a:p>
          <a:p>
            <a:pPr algn="ctr"/>
            <a:r>
              <a:rPr lang="en-US" dirty="0"/>
              <a:t>Supervisor: Dr. Darsana Josyula</a:t>
            </a:r>
          </a:p>
          <a:p>
            <a:pPr algn="ctr">
              <a:spcAft>
                <a:spcPts val="600"/>
              </a:spcAft>
            </a:pPr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68" t="3330" r="23433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Screenshot: It’s A Tiel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311" y="2196269"/>
            <a:ext cx="4702844" cy="359493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2417" y="2196269"/>
            <a:ext cx="4509115" cy="359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90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085" y="1"/>
            <a:ext cx="10018713" cy="1014884"/>
          </a:xfrm>
        </p:spPr>
        <p:txBody>
          <a:bodyPr/>
          <a:lstStyle/>
          <a:p>
            <a:r>
              <a:rPr lang="en-US" dirty="0" err="1"/>
              <a:t>Screenshot:Human</a:t>
            </a:r>
            <a:r>
              <a:rPr lang="en-US" dirty="0"/>
              <a:t> Wins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025ABB-6CAB-362F-27AE-1D176D405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925" y="719594"/>
            <a:ext cx="7214716" cy="6191745"/>
          </a:xfrm>
        </p:spPr>
      </p:pic>
    </p:spTree>
    <p:extLst>
      <p:ext uri="{BB962C8B-B14F-4D97-AF65-F5344CB8AC3E}">
        <p14:creationId xmlns:p14="http://schemas.microsoft.com/office/powerpoint/2010/main" val="734291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71909-3ADF-D641-CE3F-BD8FFFCDC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B3BE7-EDA7-43C2-B57C-F7E246899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867" y="2048933"/>
            <a:ext cx="7659156" cy="3742267"/>
          </a:xfrm>
        </p:spPr>
        <p:txBody>
          <a:bodyPr>
            <a:normAutofit/>
          </a:bodyPr>
          <a:lstStyle/>
          <a:p>
            <a:r>
              <a:rPr lang="en-US" b="1" dirty="0"/>
              <a:t>Content: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Summarized the implementation and key methods.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Highlighted the AI algorithms and principles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Explained the heuristic function and its importance in decision-making</a:t>
            </a:r>
          </a:p>
          <a:p>
            <a:endParaRPr lang="en-US" dirty="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ECECC972-98BD-143C-7765-4EC6D46336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457" r="28171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23137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65530"/>
            <a:ext cx="10018713" cy="148697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For Watching and Listening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2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170633"/>
            <a:ext cx="10018713" cy="362056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500" dirty="0"/>
              <a:t>1.	 Eppstein, D. (2004). Games, Puzzles, and Computation.</a:t>
            </a:r>
            <a:br>
              <a:rPr lang="en-US" sz="2500" dirty="0"/>
            </a:br>
            <a:br>
              <a:rPr lang="en-US" sz="2500" dirty="0"/>
            </a:br>
            <a:r>
              <a:rPr lang="en-US" sz="2500" dirty="0"/>
              <a:t>2.	 Russell, S., &amp; Norvig, P. (2020). Artificial Intelligence: A Modern Approach (4th Edition).</a:t>
            </a:r>
            <a:br>
              <a:rPr lang="en-US" sz="2500" dirty="0"/>
            </a:br>
            <a:r>
              <a:rPr lang="en-US" sz="2500" dirty="0"/>
              <a:t>	</a:t>
            </a:r>
            <a:br>
              <a:rPr lang="en-US" sz="2500" dirty="0"/>
            </a:br>
            <a:r>
              <a:rPr lang="en-US" sz="2500" dirty="0"/>
              <a:t>3.	 Conway, J. H. (2001).On Numbers and Games.</a:t>
            </a:r>
            <a:br>
              <a:rPr lang="en-US" sz="2500" dirty="0"/>
            </a:br>
            <a:br>
              <a:rPr lang="en-US" sz="2500" dirty="0"/>
            </a:br>
            <a:r>
              <a:rPr lang="en-US" sz="2500" dirty="0"/>
              <a:t>4.	 Berlekamp, E. R., Conway, J. H., &amp; Guy, R. K. (1982). Winning Ways for Your Mathematical Plays.</a:t>
            </a:r>
            <a:br>
              <a:rPr lang="en-US" sz="2500" dirty="0"/>
            </a:br>
            <a:br>
              <a:rPr lang="en-US" sz="2500" dirty="0"/>
            </a:br>
            <a:r>
              <a:rPr lang="en-US" sz="2500" dirty="0"/>
              <a:t>5 	Smith, J. M. (1998). Evolution and the Theory of Games.</a:t>
            </a:r>
            <a:br>
              <a:rPr lang="en-US" sz="2500" dirty="0"/>
            </a:br>
            <a:br>
              <a:rPr lang="en-US" sz="2500" dirty="0"/>
            </a:br>
            <a:r>
              <a:rPr lang="en-US" sz="2500" dirty="0"/>
              <a:t>6	 GeeksforGeeks: Tic-Tac-Toe Game Implementation</a:t>
            </a:r>
            <a:br>
              <a:rPr lang="en-US" sz="2500" dirty="0"/>
            </a:br>
            <a:br>
              <a:rPr lang="en-US" sz="2500" dirty="0"/>
            </a:br>
            <a:r>
              <a:rPr lang="en-US" sz="2500" dirty="0"/>
              <a:t>7 	Khan Academy: Game Theory and Tic-Tac-Toe</a:t>
            </a:r>
            <a:br>
              <a:rPr lang="en-US" sz="2500" dirty="0"/>
            </a:br>
            <a:br>
              <a:rPr lang="en-US" sz="2500" dirty="0"/>
            </a:br>
            <a:r>
              <a:rPr lang="en-US" sz="2500" dirty="0"/>
              <a:t>8 	Newell, A., &amp; Simon, H. A. (1956). The Logic Theory Machine: A Complex Information Processing System.</a:t>
            </a:r>
            <a:br>
              <a:rPr lang="en-US" sz="2500" dirty="0"/>
            </a:br>
            <a:br>
              <a:rPr lang="en-US" sz="2500" dirty="0"/>
            </a:br>
            <a:r>
              <a:rPr lang="en-US" sz="2500" dirty="0"/>
              <a:t>9	 Samuel, A. L. (1959). Some Studies in Machine Learning Using the Game of Checkers.</a:t>
            </a:r>
            <a:br>
              <a:rPr lang="en-US" sz="2500" dirty="0"/>
            </a:br>
            <a:br>
              <a:rPr lang="en-US" sz="2500" dirty="0"/>
            </a:br>
            <a:r>
              <a:rPr lang="en-US" sz="2500" dirty="0"/>
              <a:t>10	 Ravi, V., &amp; Meyer, B. (2009). Efficient Algorithms for Tic-Tac-Toe Variants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39708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2DC1-227A-F5B6-588E-B9ECACDB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Abstract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85AA74E-6110-AF66-DE8D-222BB016A5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6087249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7468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E662-DE56-AB25-EFB4-1C8A79723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499" y="183193"/>
            <a:ext cx="7345891" cy="1413933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71DE8-5B5F-DD0A-00BD-7A4081E11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5551" y="1626020"/>
            <a:ext cx="7717752" cy="479033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Overview of the Tic-Tac-Toe game implementation in Python.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Use of object-oriented programming (OOP) and artificial intelligence (AI) technique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0D0D0D"/>
                </a:solidFill>
                <a:effectLst/>
                <a:latin typeface="ui-sans-serif"/>
              </a:rPr>
              <a:t>Zero-Sum Game </a:t>
            </a:r>
            <a:r>
              <a:rPr lang="en-US" b="0" i="0">
                <a:solidFill>
                  <a:srgbClr val="0D0D0D"/>
                </a:solidFill>
                <a:effectLst/>
                <a:latin typeface="ui-sans-serif"/>
              </a:rPr>
              <a:t>: A scenario where one player's gain is the exact loss of another.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D0D0D"/>
                </a:solidFill>
                <a:effectLst/>
                <a:latin typeface="ui-sans-serif"/>
              </a:rPr>
              <a:t>Example: In Tic Tac Toe: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D0D0D"/>
                </a:solidFill>
                <a:effectLst/>
                <a:latin typeface="ui-sans-serif"/>
              </a:rPr>
              <a:t>A win for Player 1 = a loss for Player 2.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D0D0D"/>
                </a:solidFill>
                <a:effectLst/>
                <a:latin typeface="ui-sans-serif"/>
              </a:rPr>
              <a:t>A draw = no net advantage for either.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endParaRPr lang="en-US" dirty="0"/>
          </a:p>
        </p:txBody>
      </p:sp>
      <p:pic>
        <p:nvPicPr>
          <p:cNvPr id="5" name="Picture 4" descr="Metal tic-tac-toe game pieces">
            <a:extLst>
              <a:ext uri="{FF2B5EF4-FFF2-40B4-BE49-F238E27FC236}">
                <a16:creationId xmlns:a16="http://schemas.microsoft.com/office/drawing/2014/main" id="{0C4D71FE-FAAD-9F4C-8674-432A9E78D1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317" r="37853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81952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23E3E-B0B0-4FBB-CAAB-F4AD589D2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062" y="128764"/>
            <a:ext cx="7345891" cy="1413933"/>
          </a:xfrm>
        </p:spPr>
        <p:txBody>
          <a:bodyPr>
            <a:normAutofit/>
          </a:bodyPr>
          <a:lstStyle/>
          <a:p>
            <a:r>
              <a:rPr lang="en-US" dirty="0"/>
              <a:t>Algorithms and AI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60A5B-CD30-028F-45E5-E2BCEF858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867" y="1698171"/>
            <a:ext cx="7659156" cy="4093029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2000" b="1" dirty="0"/>
              <a:t>Minimax Algorithm:</a:t>
            </a:r>
            <a:endParaRPr lang="en-US" sz="2000" dirty="0"/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A recursive algorithm used for decision-making and game theory.</a:t>
            </a:r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Aims to minimize the possible loss for the worst-case scenario.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2000" b="1" dirty="0"/>
              <a:t>Alpha-Beta Pruning:</a:t>
            </a:r>
            <a:endParaRPr lang="en-US" sz="2000" dirty="0"/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An optimization technique for the Minimax algorithm.</a:t>
            </a:r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Reduces the number of nodes evaluated in the search tree.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2000" b="1" dirty="0"/>
              <a:t>Heuristic Evaluation:</a:t>
            </a:r>
            <a:endParaRPr lang="en-US" sz="2000" dirty="0"/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A function used to evaluate the desirability of a board state.</a:t>
            </a:r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Assigns a score based on the likelihood of winning from that state.</a:t>
            </a:r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3C19141-2D0C-A5E8-8C13-CD788D3292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86" r="53445" b="-1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85667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85DB-337B-D666-536C-F2B020749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13" y="1072609"/>
            <a:ext cx="3041557" cy="4522647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tx2"/>
                </a:solidFill>
              </a:rPr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3F3C4-575E-87EB-40CA-D2B150C34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032" y="1072609"/>
            <a:ext cx="6383207" cy="4522647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Heuristic Function: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Evaluates the current state of the Tic-Tac-Toe board.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Winning State:</a:t>
            </a:r>
            <a:r>
              <a:rPr lang="en-US" dirty="0"/>
              <a:t> Returns 1 for a favorable state to the current player.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Losing State:</a:t>
            </a:r>
            <a:r>
              <a:rPr lang="en-US" dirty="0"/>
              <a:t> Returns -1 for an unfavorable state.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Draw State:</a:t>
            </a:r>
            <a:r>
              <a:rPr lang="en-US" dirty="0"/>
              <a:t> Returns 0 for a neutral state.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Purpose:</a:t>
            </a:r>
            <a:r>
              <a:rPr lang="en-US" sz="2000" dirty="0"/>
              <a:t> Enables the Minimax algorithm to select the best move out of any particular game state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1482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Game Tree</a:t>
            </a:r>
          </a:p>
        </p:txBody>
      </p:sp>
      <p:pic>
        <p:nvPicPr>
          <p:cNvPr id="4" name="Content Placeholder 3" descr="A screenshot of a computer&#10;&#10;Description automatically generated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266" y="2119074"/>
            <a:ext cx="8520156" cy="352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95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7F2E-8038-D079-E059-F2EB86BBB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385" y="1"/>
            <a:ext cx="10018713" cy="1464906"/>
          </a:xfrm>
        </p:spPr>
        <p:txBody>
          <a:bodyPr/>
          <a:lstStyle/>
          <a:p>
            <a:r>
              <a:rPr lang="en-US" dirty="0"/>
              <a:t>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2876C-FF78-FD83-59EF-EA6003EFB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94319"/>
            <a:ext cx="10018713" cy="566368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1. Rules of the Game						</a:t>
            </a:r>
            <a:endParaRPr lang="en-US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Two-player Tic Tac Toe on a 3x3 grid.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Players alternate by placing X or O.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Goal: Form a straight line (row, column, diagonal) of three identical markers.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2. Initial State and Representation</a:t>
            </a:r>
            <a:endParaRPr lang="en-US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/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Initial State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An empty 3x3 grid.</a:t>
            </a:r>
          </a:p>
          <a:p>
            <a:pPr lvl="1"/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Representation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A list of 9 elements (0-8) representing board positions.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3. Valid Moves and Transitions</a:t>
            </a:r>
            <a:endParaRPr lang="en-US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Markers placed in empty squares.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Game state updated after each move.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220" y="1194319"/>
            <a:ext cx="3083839" cy="15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37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Screenshots From 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17520"/>
            <a:ext cx="10018713" cy="2221194"/>
          </a:xfrm>
        </p:spPr>
        <p:txBody>
          <a:bodyPr/>
          <a:lstStyle/>
          <a:p>
            <a:r>
              <a:rPr lang="en-US" dirty="0"/>
              <a:t>A.	Computer wins</a:t>
            </a:r>
          </a:p>
          <a:p>
            <a:r>
              <a:rPr lang="en-US" dirty="0"/>
              <a:t>B. 	Human wins</a:t>
            </a:r>
          </a:p>
          <a:p>
            <a:r>
              <a:rPr lang="en-US" dirty="0"/>
              <a:t>C.	No winner emerged </a:t>
            </a:r>
          </a:p>
        </p:txBody>
      </p:sp>
    </p:spTree>
    <p:extLst>
      <p:ext uri="{BB962C8B-B14F-4D97-AF65-F5344CB8AC3E}">
        <p14:creationId xmlns:p14="http://schemas.microsoft.com/office/powerpoint/2010/main" val="2777986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Screenshot: Computer Wins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311" y="1949149"/>
            <a:ext cx="4355921" cy="374234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117899" y="1950177"/>
            <a:ext cx="4077233" cy="374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419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purl.org/dc/dcmitype/"/>
    <ds:schemaRef ds:uri="http://schemas.openxmlformats.org/package/2006/metadata/core-properties"/>
    <ds:schemaRef ds:uri="16c05727-aa75-4e4a-9b5f-8a80a1165891"/>
    <ds:schemaRef ds:uri="http://purl.org/dc/elements/1.1/"/>
    <ds:schemaRef ds:uri="http://schemas.microsoft.com/office/2006/documentManagement/types"/>
    <ds:schemaRef ds:uri="71af3243-3dd4-4a8d-8c0d-dd76da1f02a5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176</TotalTime>
  <Words>685</Words>
  <Application>Microsoft Office PowerPoint</Application>
  <PresentationFormat>Widescreen</PresentationFormat>
  <Paragraphs>62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Cascadia Code</vt:lpstr>
      <vt:lpstr>Corbel</vt:lpstr>
      <vt:lpstr>ui-sans-serif</vt:lpstr>
      <vt:lpstr>Parallax</vt:lpstr>
      <vt:lpstr>AI-Powered Zero-Sum Game Development</vt:lpstr>
      <vt:lpstr>Abstract</vt:lpstr>
      <vt:lpstr>Introduction</vt:lpstr>
      <vt:lpstr>Algorithms and AI Principles</vt:lpstr>
      <vt:lpstr>Explanation</vt:lpstr>
      <vt:lpstr>Partial Game Tree</vt:lpstr>
      <vt:lpstr> Methodology</vt:lpstr>
      <vt:lpstr>Three Screenshots From The Game</vt:lpstr>
      <vt:lpstr>Screenshot: Computer Wins</vt:lpstr>
      <vt:lpstr>Screenshot: It’s A Tiel</vt:lpstr>
      <vt:lpstr>Screenshot:Human Wins</vt:lpstr>
      <vt:lpstr>Conclusion</vt:lpstr>
      <vt:lpstr>Thank 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Zero-Sum Game Development</dc:title>
  <dc:creator>Sirak Chamiso</dc:creator>
  <cp:lastModifiedBy>Sirak Chamiso</cp:lastModifiedBy>
  <cp:revision>11</cp:revision>
  <dcterms:created xsi:type="dcterms:W3CDTF">2024-11-25T21:34:20Z</dcterms:created>
  <dcterms:modified xsi:type="dcterms:W3CDTF">2024-12-05T09:53:19Z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